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93" r:id="rId10"/>
    <p:sldId id="280" r:id="rId11"/>
    <p:sldId id="263" r:id="rId12"/>
    <p:sldId id="283" r:id="rId13"/>
    <p:sldId id="286" r:id="rId14"/>
    <p:sldId id="285" r:id="rId15"/>
    <p:sldId id="266" r:id="rId16"/>
    <p:sldId id="287" r:id="rId17"/>
    <p:sldId id="278" r:id="rId18"/>
    <p:sldId id="288" r:id="rId19"/>
    <p:sldId id="273" r:id="rId20"/>
    <p:sldId id="289" r:id="rId21"/>
    <p:sldId id="277" r:id="rId22"/>
    <p:sldId id="290" r:id="rId23"/>
    <p:sldId id="276" r:id="rId24"/>
    <p:sldId id="291" r:id="rId25"/>
    <p:sldId id="275" r:id="rId26"/>
    <p:sldId id="292" r:id="rId27"/>
    <p:sldId id="269" r:id="rId28"/>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6365845" cy="415498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キツネたろう二世の大冒険</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2023/09/04</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2023/12/08</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バージョン管理、プレイヤーの制御、</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視点のステージ作成</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シーン管理</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Unity</a:t>
            </a:r>
            <a:r>
              <a:rPr kumimoji="1" lang="ja-JP" altLang="en-US" sz="2200" dirty="0">
                <a:latin typeface="メイリオ" panose="020B0604030504040204" pitchFamily="50" charset="-128"/>
                <a:ea typeface="メイリオ" panose="020B0604030504040204" pitchFamily="50" charset="-128"/>
              </a:rPr>
              <a:t>を使用したチーム制作の流れ</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GFF</a:t>
            </a:r>
            <a:r>
              <a:rPr kumimoji="1" lang="ja-JP" altLang="en-US" sz="2200" dirty="0">
                <a:latin typeface="メイリオ" panose="020B0604030504040204" pitchFamily="50" charset="-128"/>
                <a:ea typeface="メイリオ" panose="020B0604030504040204" pitchFamily="50" charset="-128"/>
              </a:rPr>
              <a:t>アワードに提出</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2" name="テキスト ボックス 1">
            <a:extLst>
              <a:ext uri="{FF2B5EF4-FFF2-40B4-BE49-F238E27FC236}">
                <a16:creationId xmlns:a16="http://schemas.microsoft.com/office/drawing/2014/main" id="{CC1963D7-A86B-4327-9716-AB0EC98EA35F}"/>
              </a:ext>
            </a:extLst>
          </p:cNvPr>
          <p:cNvSpPr txBox="1"/>
          <p:nvPr/>
        </p:nvSpPr>
        <p:spPr>
          <a:xfrm>
            <a:off x="697584" y="358388"/>
            <a:ext cx="3369833" cy="104644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　</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57645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6365845" cy="415498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キツネたろう二世の大冒険</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2023/09/04</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2023/12/08</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バージョン管理、プレイヤーの制御、</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視点のステージ作成</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シーン管理</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Unity</a:t>
            </a:r>
            <a:r>
              <a:rPr kumimoji="1" lang="ja-JP" altLang="en-US" sz="2200" dirty="0">
                <a:latin typeface="メイリオ" panose="020B0604030504040204" pitchFamily="50" charset="-128"/>
                <a:ea typeface="メイリオ" panose="020B0604030504040204" pitchFamily="50" charset="-128"/>
              </a:rPr>
              <a:t>を使用したチーム制作の流れ</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GFF</a:t>
            </a:r>
            <a:r>
              <a:rPr kumimoji="1" lang="ja-JP" altLang="en-US" sz="2200" dirty="0">
                <a:latin typeface="メイリオ" panose="020B0604030504040204" pitchFamily="50" charset="-128"/>
                <a:ea typeface="メイリオ" panose="020B0604030504040204" pitchFamily="50" charset="-128"/>
              </a:rPr>
              <a:t>アワードに提出</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2" name="テキスト ボックス 1">
            <a:extLst>
              <a:ext uri="{FF2B5EF4-FFF2-40B4-BE49-F238E27FC236}">
                <a16:creationId xmlns:a16="http://schemas.microsoft.com/office/drawing/2014/main" id="{CC1963D7-A86B-4327-9716-AB0EC98EA35F}"/>
              </a:ext>
            </a:extLst>
          </p:cNvPr>
          <p:cNvSpPr txBox="1"/>
          <p:nvPr/>
        </p:nvSpPr>
        <p:spPr>
          <a:xfrm>
            <a:off x="697584" y="358388"/>
            <a:ext cx="3369833" cy="104644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　</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785652"/>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Don’t Fall</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2023/06/12</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2023/08/11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背景と</a:t>
            </a:r>
            <a:r>
              <a:rPr kumimoji="1" lang="en-US" altLang="ja-JP" sz="2200" dirty="0">
                <a:latin typeface="メイリオ" panose="020B0604030504040204" pitchFamily="50" charset="-128"/>
                <a:ea typeface="メイリオ" panose="020B0604030504040204" pitchFamily="50" charset="-128"/>
              </a:rPr>
              <a:t>3D</a:t>
            </a:r>
            <a:r>
              <a:rPr kumimoji="1" lang="ja-JP" altLang="en-US" sz="2200" dirty="0">
                <a:latin typeface="メイリオ" panose="020B0604030504040204" pitchFamily="50" charset="-128"/>
                <a:ea typeface="メイリオ" panose="020B0604030504040204" pitchFamily="50" charset="-128"/>
              </a:rPr>
              <a:t>モデル以外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ゲーム制作の基礎知識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54A56372-CC81-4AF7-95B7-55DFEE5A0EDB}"/>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785652"/>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Don’t Fall</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2023/06/12</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2023/08/11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背景と</a:t>
            </a:r>
            <a:r>
              <a:rPr kumimoji="1" lang="en-US" altLang="ja-JP" sz="2200" dirty="0">
                <a:latin typeface="メイリオ" panose="020B0604030504040204" pitchFamily="50" charset="-128"/>
                <a:ea typeface="メイリオ" panose="020B0604030504040204" pitchFamily="50" charset="-128"/>
              </a:rPr>
              <a:t>3D</a:t>
            </a:r>
            <a:r>
              <a:rPr kumimoji="1" lang="ja-JP" altLang="en-US" sz="2200" dirty="0">
                <a:latin typeface="メイリオ" panose="020B0604030504040204" pitchFamily="50" charset="-128"/>
                <a:ea typeface="メイリオ" panose="020B0604030504040204" pitchFamily="50" charset="-128"/>
              </a:rPr>
              <a:t>モデル以外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ゲーム制作の基礎知識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54A56372-CC81-4AF7-95B7-55DFEE5A0EDB}"/>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412006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6365845"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MFM</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格闘ゲーム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2023/04/17</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2023/06/09</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プログラムチーフ、バージョン管理、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一体のプレイヤーの作成</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チーム制作の基礎知識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GitHubDesktop</a:t>
            </a:r>
            <a:r>
              <a:rPr kumimoji="1" lang="ja-JP" altLang="en-US" sz="2200" dirty="0">
                <a:latin typeface="メイリオ" panose="020B0604030504040204" pitchFamily="50" charset="-128"/>
                <a:ea typeface="メイリオ" panose="020B0604030504040204" pitchFamily="50" charset="-128"/>
              </a:rPr>
              <a:t>の知識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https://github.com/fkogcc/ProjectK_2.git</a:t>
            </a:r>
            <a:endParaRPr kumimoji="1" lang="en-US" altLang="ja-JP" sz="20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3963C85E-A4B0-42D8-A810-183A0C1D273B}"/>
              </a:ext>
            </a:extLst>
          </p:cNvPr>
          <p:cNvSpPr txBox="1"/>
          <p:nvPr/>
        </p:nvSpPr>
        <p:spPr>
          <a:xfrm>
            <a:off x="697584" y="358388"/>
            <a:ext cx="2446504" cy="73866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7441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6365845"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MFM</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格闘ゲーム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2023/04/17</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2023/06/09</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プログラムチーフ、バージョン管理、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一体のプレイヤーの作成</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チーム制作の基礎知識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GitHubDesktop</a:t>
            </a:r>
            <a:r>
              <a:rPr kumimoji="1" lang="ja-JP" altLang="en-US" sz="2200" dirty="0">
                <a:latin typeface="メイリオ" panose="020B0604030504040204" pitchFamily="50" charset="-128"/>
                <a:ea typeface="メイリオ" panose="020B0604030504040204" pitchFamily="50" charset="-128"/>
              </a:rPr>
              <a:t>の知識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https://github.com/fkogcc/ProjectK_2.git</a:t>
            </a:r>
            <a:endParaRPr kumimoji="1" lang="en-US" altLang="ja-JP" sz="20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3963C85E-A4B0-42D8-A810-183A0C1D273B}"/>
              </a:ext>
            </a:extLst>
          </p:cNvPr>
          <p:cNvSpPr txBox="1"/>
          <p:nvPr/>
        </p:nvSpPr>
        <p:spPr>
          <a:xfrm>
            <a:off x="697584" y="358388"/>
            <a:ext cx="2446504" cy="73866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258890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6237861"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JumpLabyrinth</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パズルゲーム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2023/01/09</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2023/03/17</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グラフィック以外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ゲームの制作の流れ</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スケジュール管理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E83EA427-FDA6-4B0E-9342-315E8A0A52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46349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6237861"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JumpLabyrinth</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パズルゲーム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2023/01/09</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2023/03/17</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グラフィック以外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ゲームの制作の流れ</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スケジュール管理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E83EA427-FDA6-4B0E-9342-315E8A0A52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1465501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519460" cy="34778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ブロックを壊せ</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シミュレーションゲーム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2022/08/15</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2022/08/31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車の制御以外のプログラム全般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C#</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アセットの使用方法</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467C83C6-4410-46D7-A758-0CD7723FFAE7}"/>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21699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519460" cy="34778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ブロックを壊せ</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シミュレーションゲーム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2022/08/15</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2022/08/31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車の制御以外のプログラム全般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C#</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アセットの使用方法</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467C83C6-4410-46D7-A758-0CD7723FFAE7}"/>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3605277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5161926" cy="3139321"/>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2022/08/01</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2022/08/12</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Unity</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0951030-5DDC-42EC-80BE-59EEF290E7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11" name="図 10">
            <a:extLst>
              <a:ext uri="{FF2B5EF4-FFF2-40B4-BE49-F238E27FC236}">
                <a16:creationId xmlns:a16="http://schemas.microsoft.com/office/drawing/2014/main" id="{B133B517-A271-4599-8ED1-335307A07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683" y="4572729"/>
            <a:ext cx="3900331"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5161926" cy="3139321"/>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2022/08/01</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2022/08/12</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Unity</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0951030-5DDC-42EC-80BE-59EEF290E7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11" name="図 10">
            <a:extLst>
              <a:ext uri="{FF2B5EF4-FFF2-40B4-BE49-F238E27FC236}">
                <a16:creationId xmlns:a16="http://schemas.microsoft.com/office/drawing/2014/main" id="{B133B517-A271-4599-8ED1-335307A07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683" y="4572729"/>
            <a:ext cx="3900331" cy="2197670"/>
          </a:xfrm>
          <a:prstGeom prst="rect">
            <a:avLst/>
          </a:prstGeom>
        </p:spPr>
      </p:pic>
    </p:spTree>
    <p:extLst>
      <p:ext uri="{BB962C8B-B14F-4D97-AF65-F5344CB8AC3E}">
        <p14:creationId xmlns:p14="http://schemas.microsoft.com/office/powerpoint/2010/main" val="4859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1149885" y="2317401"/>
            <a:ext cx="8392041" cy="2062103"/>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プレイアブルキャラクターの挙動制御を担う</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仕事に務める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そのために、</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91325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r>
              <a:rPr kumimoji="1" lang="en-US" altLang="ja-JP" sz="2800" dirty="0">
                <a:latin typeface="メイリオ" panose="020B0604030504040204" pitchFamily="50" charset="-128"/>
                <a:ea typeface="メイリオ" panose="020B0604030504040204" pitchFamily="50" charset="-128"/>
              </a:rPr>
              <a:t>4</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68777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入力情報</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9674443"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入力のタイミングで状態遷移を制御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プレイするうえで入力のタイミングとプレイアブルキャラクターの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モーションの齟齬を極力抑えるように各状態によってフレーム数の管理を行い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行動を始めてから次の行動までの時間を指定し、モーション</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219103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2126</TotalTime>
  <Words>1664</Words>
  <Application>Microsoft Office PowerPoint</Application>
  <PresentationFormat>ユーザー設定</PresentationFormat>
  <Paragraphs>285</Paragraphs>
  <Slides>27</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101</cp:revision>
  <dcterms:created xsi:type="dcterms:W3CDTF">2023-10-16T06:27:47Z</dcterms:created>
  <dcterms:modified xsi:type="dcterms:W3CDTF">2024-02-15T09:53:06Z</dcterms:modified>
</cp:coreProperties>
</file>